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74B5BE-9973-CCBE-109C-9BA68CF84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953EA70-06C5-CB65-5C0B-05575523B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94344E-0820-AB04-23B8-85B78937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2D808C-3E1A-BAA4-C2AB-62362CE8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8B87DF-2942-D079-B966-A132B06E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5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C6AE1C-3AB8-4155-8677-80C80D4D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F450B64-FFFB-6B22-7C5A-4FF70B9E4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E55CCD-A5F0-9D45-1CB0-52B7F282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159503-8F43-1226-7AED-40A04A62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BBF41C-6B6C-F590-53B0-70398C3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87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50DF7A-2E67-75E2-BC83-38694F718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0F0382-793D-EE95-26D4-3EF720020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5775C7-ED09-D866-F42F-C6C09FA3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AF03D0-028F-BA57-7C67-51059FBE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CDA4EA-AD29-BE1C-182B-0AD63D64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49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0AD031-56CA-AF69-30EE-1604A8E1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68D6B3-3F50-D087-DE2C-486E25B0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E40437-94BD-BE3B-6B5C-E352BBBA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D622C0-91D2-993D-20ED-934D3039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0E58C1-F446-7EB7-0A87-88E96051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90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BC89B-CFB7-5A38-FEA1-E9AB1431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C802B65-E63B-C318-4A03-F72B15D1B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5770DF-CBE5-720E-CC5A-662F948C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0F24D9-78F3-99A4-D686-7997FF1F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57DC5D-0B6F-A784-D2BB-FDB07E59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48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AED81C-C9D4-28A8-FB82-B7C272DB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07511-11E8-E69D-18CE-C10AE0793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E5A850-194F-4BCF-8DDD-C4E91134A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3742A6-FBA0-3501-ABF8-1604F040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6DEC60-CF39-E748-ECD1-5F0C91F2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158EB3B-EE75-797E-BEC7-6898313F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E14B7-9315-1143-3BEC-C23163BC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5219A2-01EE-DE7B-1DC3-5B88E6D8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F51A08-AFAA-28DC-D40F-63D9FF995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B5DE78E-1EB4-BC4E-6E5C-B23EFEB3C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891EB60-C9B8-D6C0-D6F8-A06C80158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FD9F65B-6332-BE74-2553-EF868E39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DF1772-2B48-DB2A-A36F-C0A51DB6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5570C72-611F-54BE-A658-BECED0EB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21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9DF3A7-7529-86A2-EF68-9F9177CF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E7D9DA0-9508-9165-0701-87CB05C8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D3DD8A5-2E98-DA4E-8483-2F723953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1E1FCB9-1D6D-4F0D-495D-C4EE8E2C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5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2BE38CA-F203-24A6-DF03-BF7D1936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553B242-5B30-0453-E960-C411DCCE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62E499-291D-083C-789A-EF1991D8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48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3315EC-1F22-0211-8AD8-53A3C2B4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64C14D-88DD-A51D-69D9-B0F57070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AEC2CCB-1238-8A11-326F-379C0225E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5BB1EB-CFD0-3C77-953C-7A9DFDD5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6ACCCB7-C448-5112-BB1B-6A373A23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7E712B-F6E5-AF73-FEC4-872E7FA9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31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1D52A4-8633-FB64-DC78-1919391B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4485FF9-CB14-2D39-104C-6B33FE911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890E6D-C640-44FD-A8F8-0CD61D894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64F26A-7A86-AB77-9540-04F7B9F8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683608-1DFC-45AC-6C99-51A2F294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5EBC74-0E35-1D02-84F0-CF2D1875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5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38E6B57-6DC8-862A-310D-7E042465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71331E-7F8E-BE03-4561-E0C5640C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6F04C-99EB-64F5-5659-1D02C5AD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D2D9A-CADB-4538-803E-C701DC06F5EB}" type="datetimeFigureOut">
              <a:rPr lang="tr-TR" smtClean="0"/>
              <a:t>17.08.2025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CA6650-9C3D-AAA7-80FF-AAD62DDF9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468B17-CBC7-D27C-2191-0C7BD653A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529CDF-4235-4FE2-AAF9-2EE475A12B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8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4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3F23E-7B2E-FDDF-9F21-0CB592D2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7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7C8F5-6786-A08B-7D03-5E231680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89629-4E71-1B8D-B3C2-ECA4150F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7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7A7C4-23F0-F9DD-2292-7DC41EBF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99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FC91F-4427-6E84-391C-AA1A48F85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36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275BC-AD0C-EDC9-C698-952CD874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2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01119-2289-026D-9433-FF4FC84D5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65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2E3A0-5C0F-8410-5852-A86B341BE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52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F3C1-095D-D37F-B440-9033F368E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0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931EA-93CA-1A1A-ED7C-401900FC3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0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89165-C2E3-89DE-2785-DC97DCF4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47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930D-CA94-9A1D-7C43-11344DE5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07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40098-9BD7-313F-D5DF-F769C4E7B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2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4583-B862-A1C1-488C-E8668DB5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2A0C-BA45-F4EA-1E68-5E7E6DC24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33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898E-0E8A-9C4E-10E6-FF24E576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5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AFDEA-D7A6-98C3-E177-005C0D8F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74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c21904</dc:creator>
  <cp:lastModifiedBy>c21904</cp:lastModifiedBy>
  <cp:revision>1</cp:revision>
  <dcterms:created xsi:type="dcterms:W3CDTF">2025-08-17T16:54:32Z</dcterms:created>
  <dcterms:modified xsi:type="dcterms:W3CDTF">2025-08-17T16:56:05Z</dcterms:modified>
</cp:coreProperties>
</file>